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821B7-C983-437D-9169-2062F5675B63}" v="9" dt="2025-09-25T21:53:41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ie Sargiotto" userId="79ab021eb90fe550" providerId="LiveId" clId="{81C56596-9268-4189-B842-EA3082E5C50C}"/>
    <pc:docChg chg="custSel addSld modSld">
      <pc:chgData name="Stephenie Sargiotto" userId="79ab021eb90fe550" providerId="LiveId" clId="{81C56596-9268-4189-B842-EA3082E5C50C}" dt="2025-09-25T21:54:08.633" v="62" actId="1076"/>
      <pc:docMkLst>
        <pc:docMk/>
      </pc:docMkLst>
      <pc:sldChg chg="modSp mod">
        <pc:chgData name="Stephenie Sargiotto" userId="79ab021eb90fe550" providerId="LiveId" clId="{81C56596-9268-4189-B842-EA3082E5C50C}" dt="2025-09-25T21:43:12.754" v="19" actId="1076"/>
        <pc:sldMkLst>
          <pc:docMk/>
          <pc:sldMk cId="717309768" sldId="256"/>
        </pc:sldMkLst>
        <pc:spChg chg="mod">
          <ac:chgData name="Stephenie Sargiotto" userId="79ab021eb90fe550" providerId="LiveId" clId="{81C56596-9268-4189-B842-EA3082E5C50C}" dt="2025-09-25T21:25:48.841" v="16" actId="20577"/>
          <ac:spMkLst>
            <pc:docMk/>
            <pc:sldMk cId="717309768" sldId="256"/>
            <ac:spMk id="2" creationId="{30BDBA28-788D-D981-8A44-FD883F81A26D}"/>
          </ac:spMkLst>
        </pc:spChg>
        <pc:spChg chg="mod">
          <ac:chgData name="Stephenie Sargiotto" userId="79ab021eb90fe550" providerId="LiveId" clId="{81C56596-9268-4189-B842-EA3082E5C50C}" dt="2025-09-25T21:43:12.754" v="19" actId="1076"/>
          <ac:spMkLst>
            <pc:docMk/>
            <pc:sldMk cId="717309768" sldId="256"/>
            <ac:spMk id="4" creationId="{5DFECB7E-D0EA-0030-67EB-B0012EC81591}"/>
          </ac:spMkLst>
        </pc:spChg>
      </pc:sldChg>
      <pc:sldChg chg="addSp delSp modSp add mod modClrScheme chgLayout">
        <pc:chgData name="Stephenie Sargiotto" userId="79ab021eb90fe550" providerId="LiveId" clId="{81C56596-9268-4189-B842-EA3082E5C50C}" dt="2025-09-25T21:49:15.241" v="48" actId="1076"/>
        <pc:sldMkLst>
          <pc:docMk/>
          <pc:sldMk cId="2392369356" sldId="257"/>
        </pc:sldMkLst>
        <pc:spChg chg="mod ord">
          <ac:chgData name="Stephenie Sargiotto" userId="79ab021eb90fe550" providerId="LiveId" clId="{81C56596-9268-4189-B842-EA3082E5C50C}" dt="2025-09-25T21:49:15.241" v="48" actId="1076"/>
          <ac:spMkLst>
            <pc:docMk/>
            <pc:sldMk cId="2392369356" sldId="257"/>
            <ac:spMk id="2" creationId="{DC5D2D67-2605-1CBA-7387-398239EDFDE2}"/>
          </ac:spMkLst>
        </pc:spChg>
        <pc:spChg chg="del">
          <ac:chgData name="Stephenie Sargiotto" userId="79ab021eb90fe550" providerId="LiveId" clId="{81C56596-9268-4189-B842-EA3082E5C50C}" dt="2025-09-25T21:46:06.735" v="21" actId="700"/>
          <ac:spMkLst>
            <pc:docMk/>
            <pc:sldMk cId="2392369356" sldId="257"/>
            <ac:spMk id="3" creationId="{631CC077-39DA-99F7-C55C-52710F486687}"/>
          </ac:spMkLst>
        </pc:spChg>
        <pc:spChg chg="mod ord">
          <ac:chgData name="Stephenie Sargiotto" userId="79ab021eb90fe550" providerId="LiveId" clId="{81C56596-9268-4189-B842-EA3082E5C50C}" dt="2025-09-25T21:46:47.066" v="28" actId="1076"/>
          <ac:spMkLst>
            <pc:docMk/>
            <pc:sldMk cId="2392369356" sldId="257"/>
            <ac:spMk id="4" creationId="{F0A72C8A-1E54-19F6-963A-CACA90624592}"/>
          </ac:spMkLst>
        </pc:spChg>
        <pc:spChg chg="mod ord">
          <ac:chgData name="Stephenie Sargiotto" userId="79ab021eb90fe550" providerId="LiveId" clId="{81C56596-9268-4189-B842-EA3082E5C50C}" dt="2025-09-25T21:46:06.735" v="21" actId="700"/>
          <ac:spMkLst>
            <pc:docMk/>
            <pc:sldMk cId="2392369356" sldId="257"/>
            <ac:spMk id="5" creationId="{B1B4BD08-0F0D-953D-8A4A-B2E4313A13F4}"/>
          </ac:spMkLst>
        </pc:spChg>
        <pc:spChg chg="add mod">
          <ac:chgData name="Stephenie Sargiotto" userId="79ab021eb90fe550" providerId="LiveId" clId="{81C56596-9268-4189-B842-EA3082E5C50C}" dt="2025-09-25T21:49:04.069" v="47" actId="14100"/>
          <ac:spMkLst>
            <pc:docMk/>
            <pc:sldMk cId="2392369356" sldId="257"/>
            <ac:spMk id="6" creationId="{6DD1319E-0A29-CABC-6A8C-E1D9E08CA8AE}"/>
          </ac:spMkLst>
        </pc:spChg>
      </pc:sldChg>
      <pc:sldChg chg="modSp add mod">
        <pc:chgData name="Stephenie Sargiotto" userId="79ab021eb90fe550" providerId="LiveId" clId="{81C56596-9268-4189-B842-EA3082E5C50C}" dt="2025-09-25T21:52:45.143" v="55" actId="6549"/>
        <pc:sldMkLst>
          <pc:docMk/>
          <pc:sldMk cId="3353873365" sldId="258"/>
        </pc:sldMkLst>
        <pc:spChg chg="mod">
          <ac:chgData name="Stephenie Sargiotto" userId="79ab021eb90fe550" providerId="LiveId" clId="{81C56596-9268-4189-B842-EA3082E5C50C}" dt="2025-09-25T21:52:45.143" v="55" actId="6549"/>
          <ac:spMkLst>
            <pc:docMk/>
            <pc:sldMk cId="3353873365" sldId="258"/>
            <ac:spMk id="6" creationId="{25D506B2-48FC-85B3-C9FC-3A3C4D98FD47}"/>
          </ac:spMkLst>
        </pc:spChg>
      </pc:sldChg>
      <pc:sldChg chg="modSp add mod">
        <pc:chgData name="Stephenie Sargiotto" userId="79ab021eb90fe550" providerId="LiveId" clId="{81C56596-9268-4189-B842-EA3082E5C50C}" dt="2025-09-25T21:54:08.633" v="62" actId="1076"/>
        <pc:sldMkLst>
          <pc:docMk/>
          <pc:sldMk cId="1573543796" sldId="259"/>
        </pc:sldMkLst>
        <pc:spChg chg="mod">
          <ac:chgData name="Stephenie Sargiotto" userId="79ab021eb90fe550" providerId="LiveId" clId="{81C56596-9268-4189-B842-EA3082E5C50C}" dt="2025-09-25T21:54:08.633" v="62" actId="1076"/>
          <ac:spMkLst>
            <pc:docMk/>
            <pc:sldMk cId="1573543796" sldId="259"/>
            <ac:spMk id="6" creationId="{E402BBFA-635E-CA83-DA9E-4EF2E9A9B6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4D1E-6862-4BC4-93C7-CC2F07F51FB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16A5-2685-407E-B852-25B3C6CF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7E893F-2F4C-4C1C-8680-24F3D1543717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221-D6D4-4348-9762-A0121041535A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E570-AFCE-408C-A803-1863A80333A4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1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334-4C87-4BA4-8DE7-C54A8210F18E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6B2-99C2-475E-8514-3DFD153620F2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6B5A-FFAC-4C9D-BC15-888F1B828B18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7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63E-FD5D-4F3B-AD3E-C6E4C74B8383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9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41F1-3E86-40EA-B615-63F9D20183B6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8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76F7-D56A-4C1E-89F0-F4782A0AEAA1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DEE3-DF8C-4CB6-895F-F03D9ECF53FA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FB45-3402-4BD3-ABC2-1721AB669EA1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0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A2C-41AE-4846-8321-F798DFE6B313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707A-8CD3-42C7-8E1B-A31FB48FACDA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B363-8B43-48FC-B2C5-B7BDF576CCCA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00DB-8A40-417B-8041-0CD17DCA2AB6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5D9-D175-4B66-828B-1D7B769B163F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2D7F-E382-40C6-A6E3-214FA8B6B96E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890E8-4E88-4B7F-8231-C4E99E96EAE1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BA28-788D-D981-8A44-FD883F81A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Wig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2D5C6-3A28-37AE-DD55-7063314AA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ECB7E-D0EA-0030-67EB-B0012EC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398" y="6404347"/>
            <a:ext cx="4013203" cy="279400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B9DD-73BD-721B-E6CE-94B59957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74DA-50F1-E1DE-EFB0-F0013308C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72C8A-1E54-19F6-963A-CACA9062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4241" y="6450780"/>
            <a:ext cx="4043515" cy="279400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4BD08-0F0D-953D-8A4A-B2E4313A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D2D67-2605-1CBA-7387-398239EDFD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02975" y="727587"/>
            <a:ext cx="8186046" cy="973394"/>
          </a:xfrm>
        </p:spPr>
        <p:txBody>
          <a:bodyPr>
            <a:normAutofit/>
          </a:bodyPr>
          <a:lstStyle/>
          <a:p>
            <a:r>
              <a:rPr lang="en-US" sz="2500" b="1" u="sng" dirty="0"/>
              <a:t>How to Apply Your Wig Like a Pro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1319E-0A29-CABC-6A8C-E1D9E08CA8AE}"/>
              </a:ext>
            </a:extLst>
          </p:cNvPr>
          <p:cNvSpPr txBox="1"/>
          <p:nvPr/>
        </p:nvSpPr>
        <p:spPr>
          <a:xfrm>
            <a:off x="2487561" y="1612797"/>
            <a:ext cx="78663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Prep Your Natural Hair</a:t>
            </a:r>
          </a:p>
          <a:p>
            <a:r>
              <a:rPr lang="en-US" sz="2000" b="1" dirty="0"/>
              <a:t>Short hair:</a:t>
            </a:r>
            <a:r>
              <a:rPr lang="en-US" sz="2000" dirty="0"/>
              <a:t> Brush flat and secure with a wig cap.</a:t>
            </a:r>
          </a:p>
          <a:p>
            <a:r>
              <a:rPr lang="en-US" sz="2000" b="1" dirty="0"/>
              <a:t>Long hair:</a:t>
            </a:r>
            <a:r>
              <a:rPr lang="en-US" sz="2000" dirty="0"/>
              <a:t> Braid or twist hair into flat sections, then cover with a wig cap.</a:t>
            </a:r>
          </a:p>
          <a:p>
            <a:r>
              <a:rPr lang="en-US" sz="2000" dirty="0"/>
              <a:t>Make sure hair is </a:t>
            </a:r>
            <a:r>
              <a:rPr lang="en-US" sz="2000" b="1" dirty="0"/>
              <a:t>clean, dry, and tucked in smoothly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/>
              <a:t>2. Put On a Wig Cap (Recommended)</a:t>
            </a:r>
          </a:p>
          <a:p>
            <a:r>
              <a:rPr lang="en-US" sz="2000" dirty="0"/>
              <a:t>Choose a </a:t>
            </a:r>
            <a:r>
              <a:rPr lang="en-US" sz="2000" b="1" dirty="0"/>
              <a:t>mesh or nylon cap</a:t>
            </a:r>
            <a:r>
              <a:rPr lang="en-US" sz="2000" dirty="0"/>
              <a:t> that matches your skin tone or wig.</a:t>
            </a:r>
          </a:p>
          <a:p>
            <a:r>
              <a:rPr lang="en-US" sz="2000" dirty="0"/>
              <a:t>Pull it over your head, positioning it just behind your natural hairline.</a:t>
            </a:r>
          </a:p>
          <a:p>
            <a:r>
              <a:rPr lang="en-US" sz="2000" dirty="0"/>
              <a:t>Tuck in all hair for a smooth base.</a:t>
            </a:r>
          </a:p>
          <a:p>
            <a:endParaRPr lang="en-US" sz="2000" dirty="0"/>
          </a:p>
          <a:p>
            <a:r>
              <a:rPr lang="en-US" sz="2000" b="1" dirty="0"/>
              <a:t>3. Adjust the Wig</a:t>
            </a:r>
          </a:p>
          <a:p>
            <a:r>
              <a:rPr lang="en-US" sz="2000" dirty="0"/>
              <a:t>Hold the wig at the </a:t>
            </a:r>
            <a:r>
              <a:rPr lang="en-US" sz="2000" b="1" dirty="0"/>
              <a:t>nape (back)</a:t>
            </a:r>
            <a:r>
              <a:rPr lang="en-US" sz="2000" dirty="0"/>
              <a:t> with both hands.</a:t>
            </a:r>
          </a:p>
          <a:p>
            <a:r>
              <a:rPr lang="en-US" sz="2000" dirty="0"/>
              <a:t>Gently place it on your head, starting at the </a:t>
            </a:r>
            <a:r>
              <a:rPr lang="en-US" sz="2000" b="1" dirty="0"/>
              <a:t>front hairline</a:t>
            </a:r>
            <a:r>
              <a:rPr lang="en-US" sz="2000" dirty="0"/>
              <a:t>.</a:t>
            </a:r>
          </a:p>
          <a:p>
            <a:r>
              <a:rPr lang="en-US" sz="2000" dirty="0"/>
              <a:t>Slide it back until it feels snug and secure.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236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EC001-E654-BE8F-DC19-609C6B9FB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3C5BB-A03C-44D5-3943-89942723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4241" y="6450780"/>
            <a:ext cx="4043515" cy="279400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8C04A-AF40-6A1C-B74E-A8C144C0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ECE2C-7E0A-EB99-3E60-157CAD4393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02975" y="727587"/>
            <a:ext cx="8186046" cy="973394"/>
          </a:xfrm>
        </p:spPr>
        <p:txBody>
          <a:bodyPr>
            <a:normAutofit/>
          </a:bodyPr>
          <a:lstStyle/>
          <a:p>
            <a:r>
              <a:rPr lang="en-US" sz="2500" b="1" u="sng" dirty="0"/>
              <a:t>How to Apply Your Wig Like a Pro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506B2-48FC-85B3-C9FC-3A3C4D98FD47}"/>
              </a:ext>
            </a:extLst>
          </p:cNvPr>
          <p:cNvSpPr txBox="1"/>
          <p:nvPr/>
        </p:nvSpPr>
        <p:spPr>
          <a:xfrm>
            <a:off x="2487561" y="1612797"/>
            <a:ext cx="7866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Secure the Wig</a:t>
            </a:r>
          </a:p>
          <a:p>
            <a:r>
              <a:rPr lang="en-US" sz="2000" dirty="0"/>
              <a:t>Use the </a:t>
            </a:r>
            <a:r>
              <a:rPr lang="en-US" sz="2000" b="1" dirty="0"/>
              <a:t>adjustable straps</a:t>
            </a:r>
            <a:r>
              <a:rPr lang="en-US" sz="2000" dirty="0"/>
              <a:t> or </a:t>
            </a:r>
            <a:r>
              <a:rPr lang="en-US" sz="2000" b="1" dirty="0"/>
              <a:t>combs</a:t>
            </a:r>
            <a:r>
              <a:rPr lang="en-US" sz="2000" dirty="0"/>
              <a:t> inside the wig for a custom fit.</a:t>
            </a:r>
          </a:p>
          <a:p>
            <a:r>
              <a:rPr lang="en-US" sz="2000" dirty="0"/>
              <a:t>If needed, use </a:t>
            </a:r>
            <a:r>
              <a:rPr lang="en-US" sz="2000" b="1" dirty="0"/>
              <a:t>wig grip bands</a:t>
            </a:r>
            <a:r>
              <a:rPr lang="en-US" sz="2000" dirty="0"/>
              <a:t> or </a:t>
            </a:r>
            <a:r>
              <a:rPr lang="en-US" sz="2000" b="1" dirty="0"/>
              <a:t>bobby pins</a:t>
            </a:r>
            <a:r>
              <a:rPr lang="en-US" sz="2000" dirty="0"/>
              <a:t> for extra hold (especially for daily wear or windy days).</a:t>
            </a:r>
          </a:p>
          <a:p>
            <a:endParaRPr lang="en-US" sz="2000" dirty="0"/>
          </a:p>
          <a:p>
            <a:r>
              <a:rPr lang="en-US" sz="2000" b="1" dirty="0"/>
              <a:t>5. Style as Desired</a:t>
            </a:r>
          </a:p>
          <a:p>
            <a:r>
              <a:rPr lang="en-US" sz="2000" dirty="0"/>
              <a:t>Use your </a:t>
            </a:r>
            <a:r>
              <a:rPr lang="en-US" sz="2000" b="1" dirty="0"/>
              <a:t>fingers or a wig brush</a:t>
            </a:r>
            <a:r>
              <a:rPr lang="en-US" sz="2000" dirty="0"/>
              <a:t> to style.</a:t>
            </a:r>
          </a:p>
          <a:p>
            <a:r>
              <a:rPr lang="en-US" sz="2000" b="1" dirty="0"/>
              <a:t>Never use heat tools</a:t>
            </a:r>
            <a:r>
              <a:rPr lang="en-US" sz="2000" dirty="0"/>
              <a:t> unless the wig is labeled </a:t>
            </a:r>
            <a:r>
              <a:rPr lang="en-US" sz="2000" b="1" dirty="0"/>
              <a:t>“heat-friendly”</a:t>
            </a:r>
            <a:r>
              <a:rPr lang="en-US" sz="2000" dirty="0"/>
              <a:t> or </a:t>
            </a:r>
            <a:r>
              <a:rPr lang="en-US" sz="2000" b="1" dirty="0"/>
              <a:t>“heat-resistant.”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Trim bangs or layers (optional) — take it to a professional stylist if you're unsure!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87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AB5D-CF4B-9E92-D604-605F83B3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0C3C2-2C3F-92B5-9906-80A72664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4241" y="6450780"/>
            <a:ext cx="4043515" cy="279400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58457-7CEC-2DAE-B238-E192365B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6D17-16A6-B5F5-B5C7-CDF69C22D4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02975" y="727587"/>
            <a:ext cx="8186046" cy="973394"/>
          </a:xfrm>
        </p:spPr>
        <p:txBody>
          <a:bodyPr>
            <a:normAutofit/>
          </a:bodyPr>
          <a:lstStyle/>
          <a:p>
            <a:r>
              <a:rPr lang="en-US" sz="2500" b="1" u="sng" dirty="0"/>
              <a:t>How to Apply Your Wig Like a Pro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2BBFA-635E-CA83-DA9E-4EF2E9A9B688}"/>
              </a:ext>
            </a:extLst>
          </p:cNvPr>
          <p:cNvSpPr txBox="1"/>
          <p:nvPr/>
        </p:nvSpPr>
        <p:spPr>
          <a:xfrm>
            <a:off x="2944759" y="1700981"/>
            <a:ext cx="6302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Quick Care Tips for Synthetic Wigs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Store on a wig stand to maintain shape.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Avoid heat, steam, and friction (like from hats or pillows).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Remove before bed for best longevity.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543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341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Garamond</vt:lpstr>
      <vt:lpstr>Organic</vt:lpstr>
      <vt:lpstr>Wig Application</vt:lpstr>
      <vt:lpstr>How to Apply Your Wig Like a Pro</vt:lpstr>
      <vt:lpstr>How to Apply Your Wig Like a Pro</vt:lpstr>
      <vt:lpstr>How to Apply Your Wig Like a Pro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Stephenie Sargiotto</dc:creator>
  <cp:lastModifiedBy>Stephenie Sargiotto</cp:lastModifiedBy>
  <cp:revision>1</cp:revision>
  <dcterms:created xsi:type="dcterms:W3CDTF">2025-09-25T21:11:31Z</dcterms:created>
  <dcterms:modified xsi:type="dcterms:W3CDTF">2025-09-25T21:54:17Z</dcterms:modified>
</cp:coreProperties>
</file>