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3D44B3A-C6BA-4D8A-9863-31CBBD5EFBD1}" v="8" dt="2025-09-25T21:24:03.74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97" d="100"/>
          <a:sy n="97" d="100"/>
        </p:scale>
        <p:origin x="1110" y="3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ephenie Sargiotto" userId="79ab021eb90fe550" providerId="LiveId" clId="{81C56596-9268-4189-B842-EA3082E5C50C}"/>
    <pc:docChg chg="addSld delSld modSld">
      <pc:chgData name="Stephenie Sargiotto" userId="79ab021eb90fe550" providerId="LiveId" clId="{81C56596-9268-4189-B842-EA3082E5C50C}" dt="2025-09-25T21:24:24.352" v="65" actId="12"/>
      <pc:docMkLst>
        <pc:docMk/>
      </pc:docMkLst>
      <pc:sldChg chg="modSp mod">
        <pc:chgData name="Stephenie Sargiotto" userId="79ab021eb90fe550" providerId="LiveId" clId="{81C56596-9268-4189-B842-EA3082E5C50C}" dt="2025-09-25T21:21:22.046" v="45" actId="1076"/>
        <pc:sldMkLst>
          <pc:docMk/>
          <pc:sldMk cId="717309768" sldId="256"/>
        </pc:sldMkLst>
        <pc:spChg chg="mod">
          <ac:chgData name="Stephenie Sargiotto" userId="79ab021eb90fe550" providerId="LiveId" clId="{81C56596-9268-4189-B842-EA3082E5C50C}" dt="2025-09-25T21:15:34.569" v="13" actId="20577"/>
          <ac:spMkLst>
            <pc:docMk/>
            <pc:sldMk cId="717309768" sldId="256"/>
            <ac:spMk id="2" creationId="{30BDBA28-788D-D981-8A44-FD883F81A26D}"/>
          </ac:spMkLst>
        </pc:spChg>
        <pc:spChg chg="mod">
          <ac:chgData name="Stephenie Sargiotto" userId="79ab021eb90fe550" providerId="LiveId" clId="{81C56596-9268-4189-B842-EA3082E5C50C}" dt="2025-09-25T21:16:23.442" v="15" actId="14100"/>
          <ac:spMkLst>
            <pc:docMk/>
            <pc:sldMk cId="717309768" sldId="256"/>
            <ac:spMk id="3" creationId="{6092D5C6-3A28-37AE-DD55-7063314AAB5C}"/>
          </ac:spMkLst>
        </pc:spChg>
        <pc:spChg chg="mod">
          <ac:chgData name="Stephenie Sargiotto" userId="79ab021eb90fe550" providerId="LiveId" clId="{81C56596-9268-4189-B842-EA3082E5C50C}" dt="2025-09-25T21:21:22.046" v="45" actId="1076"/>
          <ac:spMkLst>
            <pc:docMk/>
            <pc:sldMk cId="717309768" sldId="256"/>
            <ac:spMk id="4" creationId="{230ED80C-719B-5738-9360-B1A97DD25709}"/>
          </ac:spMkLst>
        </pc:spChg>
      </pc:sldChg>
      <pc:sldChg chg="addSp modSp new mod">
        <pc:chgData name="Stephenie Sargiotto" userId="79ab021eb90fe550" providerId="LiveId" clId="{81C56596-9268-4189-B842-EA3082E5C50C}" dt="2025-09-25T21:22:46.159" v="55" actId="14100"/>
        <pc:sldMkLst>
          <pc:docMk/>
          <pc:sldMk cId="3225051044" sldId="257"/>
        </pc:sldMkLst>
        <pc:spChg chg="add mod">
          <ac:chgData name="Stephenie Sargiotto" userId="79ab021eb90fe550" providerId="LiveId" clId="{81C56596-9268-4189-B842-EA3082E5C50C}" dt="2025-09-25T21:18:42.333" v="28" actId="1076"/>
          <ac:spMkLst>
            <pc:docMk/>
            <pc:sldMk cId="3225051044" sldId="257"/>
            <ac:spMk id="2" creationId="{5545E99A-3CB5-F10E-6B80-F29B843C5B8F}"/>
          </ac:spMkLst>
        </pc:spChg>
        <pc:spChg chg="mod">
          <ac:chgData name="Stephenie Sargiotto" userId="79ab021eb90fe550" providerId="LiveId" clId="{81C56596-9268-4189-B842-EA3082E5C50C}" dt="2025-09-25T21:20:56.987" v="41" actId="1076"/>
          <ac:spMkLst>
            <pc:docMk/>
            <pc:sldMk cId="3225051044" sldId="257"/>
            <ac:spMk id="3" creationId="{016F793E-D4BC-7588-3312-4031D7244889}"/>
          </ac:spMkLst>
        </pc:spChg>
        <pc:spChg chg="add mod">
          <ac:chgData name="Stephenie Sargiotto" userId="79ab021eb90fe550" providerId="LiveId" clId="{81C56596-9268-4189-B842-EA3082E5C50C}" dt="2025-09-25T21:22:46.159" v="55" actId="14100"/>
          <ac:spMkLst>
            <pc:docMk/>
            <pc:sldMk cId="3225051044" sldId="257"/>
            <ac:spMk id="5" creationId="{6A749BFE-8366-460E-57DE-A966D0E2C9E1}"/>
          </ac:spMkLst>
        </pc:spChg>
      </pc:sldChg>
      <pc:sldChg chg="add del">
        <pc:chgData name="Stephenie Sargiotto" userId="79ab021eb90fe550" providerId="LiveId" clId="{81C56596-9268-4189-B842-EA3082E5C50C}" dt="2025-09-25T21:17:17.734" v="17" actId="2696"/>
        <pc:sldMkLst>
          <pc:docMk/>
          <pc:sldMk cId="3764961924" sldId="257"/>
        </pc:sldMkLst>
      </pc:sldChg>
      <pc:sldChg chg="modSp add mod">
        <pc:chgData name="Stephenie Sargiotto" userId="79ab021eb90fe550" providerId="LiveId" clId="{81C56596-9268-4189-B842-EA3082E5C50C}" dt="2025-09-25T21:23:29.223" v="58" actId="20577"/>
        <pc:sldMkLst>
          <pc:docMk/>
          <pc:sldMk cId="1475171825" sldId="258"/>
        </pc:sldMkLst>
        <pc:spChg chg="mod">
          <ac:chgData name="Stephenie Sargiotto" userId="79ab021eb90fe550" providerId="LiveId" clId="{81C56596-9268-4189-B842-EA3082E5C50C}" dt="2025-09-25T21:23:29.223" v="58" actId="20577"/>
          <ac:spMkLst>
            <pc:docMk/>
            <pc:sldMk cId="1475171825" sldId="258"/>
            <ac:spMk id="2" creationId="{56B2EBBB-8F3F-8474-9391-1104D6417439}"/>
          </ac:spMkLst>
        </pc:spChg>
      </pc:sldChg>
      <pc:sldChg chg="modSp add mod">
        <pc:chgData name="Stephenie Sargiotto" userId="79ab021eb90fe550" providerId="LiveId" clId="{81C56596-9268-4189-B842-EA3082E5C50C}" dt="2025-09-25T21:24:24.352" v="65" actId="12"/>
        <pc:sldMkLst>
          <pc:docMk/>
          <pc:sldMk cId="3162681385" sldId="259"/>
        </pc:sldMkLst>
        <pc:spChg chg="mod">
          <ac:chgData name="Stephenie Sargiotto" userId="79ab021eb90fe550" providerId="LiveId" clId="{81C56596-9268-4189-B842-EA3082E5C50C}" dt="2025-09-25T21:24:24.352" v="65" actId="12"/>
          <ac:spMkLst>
            <pc:docMk/>
            <pc:sldMk cId="3162681385" sldId="259"/>
            <ac:spMk id="2" creationId="{57CB6836-2DA2-535A-2059-6BF1112BEF5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CF0FB2-D270-4970-A1C9-C07AD3840279}" type="datetimeFigureOut">
              <a:rPr lang="en-US" smtClean="0"/>
              <a:t>9/25/2025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E32C0B-E3EB-4B8D-8A3A-72929BFFC0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1683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CA8CCCDA-D9AA-435C-B257-D88C9146EFC5}" type="datetime1">
              <a:rPr lang="en-US" smtClean="0"/>
              <a:t>9/25/2025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r>
              <a:rPr lang="en-US"/>
              <a:t>© 2025 EmpowerWig &amp; Co., LLC. All rights reserved.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1FE03BFC-CAFD-4A83-B62E-F49046C76816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99781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576BB-5BDC-4A80-A895-F5E03AA6AC5C}" type="datetime1">
              <a:rPr lang="en-US" smtClean="0"/>
              <a:t>9/25/2025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2025 EmpowerWig &amp; Co., LLC. All rights reserved.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03BFC-CAFD-4A83-B62E-F49046C76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3760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1F588-B78C-44D4-A5AA-937DE94F00B5}" type="datetime1">
              <a:rPr lang="en-US" smtClean="0"/>
              <a:t>9/25/2025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2025 EmpowerWig &amp; Co., LLC. All rights reserved.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03BFC-CAFD-4A83-B62E-F49046C76816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85186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79924-653D-41C2-8928-403B953ECB90}" type="datetime1">
              <a:rPr lang="en-US" smtClean="0"/>
              <a:t>9/25/2025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2025 EmpowerWig &amp; Co., LLC. All rights reserved.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03BFC-CAFD-4A83-B62E-F49046C76816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25681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59BCE-A392-485C-95BF-08585AA9D96D}" type="datetime1">
              <a:rPr lang="en-US" smtClean="0"/>
              <a:t>9/25/2025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2025 EmpowerWig &amp; Co., LLC. All rights reserved.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03BFC-CAFD-4A83-B62E-F49046C76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288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50DCA-3F73-4EF8-8C0E-9A7425D8BA41}" type="datetime1">
              <a:rPr lang="en-US" smtClean="0"/>
              <a:t>9/25/2025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2025 EmpowerWig &amp; Co., LLC. All rights reserved.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03BFC-CAFD-4A83-B62E-F49046C76816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55718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CE297-E0F6-4C51-9E54-9FF1229C0B00}" type="datetime1">
              <a:rPr lang="en-US" smtClean="0"/>
              <a:t>9/25/2025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2025 EmpowerWig &amp; Co., LLC. All rights reserved.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03BFC-CAFD-4A83-B62E-F49046C76816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35936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38E98-7568-4BA2-B798-E86C55E2538C}" type="datetime1">
              <a:rPr lang="en-US" smtClean="0"/>
              <a:t>9/25/2025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2025 EmpowerWig &amp; Co., LLC. All rights reserved.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03BFC-CAFD-4A83-B62E-F49046C76816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84839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E8697-3C4C-4EC2-A115-7C3E0BA73A7B}" type="datetime1">
              <a:rPr lang="en-US" smtClean="0"/>
              <a:t>9/25/2025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2025 EmpowerWig &amp; Co., LLC. All rights reserved.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03BFC-CAFD-4A83-B62E-F49046C76816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71435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54554-9BB4-4E85-ADF8-55A7F916A822}" type="datetime1">
              <a:rPr lang="en-US" smtClean="0"/>
              <a:t>9/25/2025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2025 EmpowerWig &amp; Co., LLC. All rights reserved.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03BFC-CAFD-4A83-B62E-F49046C76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2064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96F37-FDB9-437B-9546-183DC922CC2A}" type="datetime1">
              <a:rPr lang="en-US" smtClean="0"/>
              <a:t>9/25/2025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2025 EmpowerWig &amp; Co., LLC. All rights reserved.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03BFC-CAFD-4A83-B62E-F49046C76816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55089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A709B-68D7-40BE-9D63-61BEFC033DB1}" type="datetime1">
              <a:rPr lang="en-US" smtClean="0"/>
              <a:t>9/25/2025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2025 EmpowerWig &amp; Co., LLC. All rights reserved.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03BFC-CAFD-4A83-B62E-F49046C76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5150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5B6F2-E07C-45DB-91E8-E594E8F6190A}" type="datetime1">
              <a:rPr lang="en-US" smtClean="0"/>
              <a:t>9/25/2025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2025 EmpowerWig &amp; Co., LLC. All rights reserved.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03BFC-CAFD-4A83-B62E-F49046C76816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05974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87EF7-A75B-46A0-8B61-BDDC83FAA341}" type="datetime1">
              <a:rPr lang="en-US" smtClean="0"/>
              <a:t>9/25/2025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2025 EmpowerWig &amp; Co., LLC.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03BFC-CAFD-4A83-B62E-F49046C76816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76037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135F4-2BA2-4509-A4CF-83227EB0050B}" type="datetime1">
              <a:rPr lang="en-US" smtClean="0"/>
              <a:t>9/25/2025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2025 EmpowerWig &amp; Co., LLC. All rights reserved.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03BFC-CAFD-4A83-B62E-F49046C76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942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DF845-578D-427A-A22F-9B7116198EA0}" type="datetime1">
              <a:rPr lang="en-US" smtClean="0"/>
              <a:t>9/25/2025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2025 EmpowerWig &amp; Co., LLC. All rights reserved.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03BFC-CAFD-4A83-B62E-F49046C76816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40354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2B337-C129-4CDF-923A-166C1C718964}" type="datetime1">
              <a:rPr lang="en-US" smtClean="0"/>
              <a:t>9/25/2025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2025 EmpowerWig &amp; Co., LLC. All rights reserved.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03BFC-CAFD-4A83-B62E-F49046C76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5820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3434BDC-05C6-450A-9B0A-C3D96A4ABA50}" type="datetime1">
              <a:rPr lang="en-US" smtClean="0"/>
              <a:t>9/25/2025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r>
              <a:rPr lang="en-US"/>
              <a:t>© 2025 EmpowerWig &amp; Co., LLC. All rights reserved.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FE03BFC-CAFD-4A83-B62E-F49046C76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558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  <p:sldLayoutId id="2147483694" r:id="rId17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BDBA28-788D-D981-8A44-FD883F81A26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Wig Care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92D5C6-3A28-37AE-DD55-7063314AAB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92398" y="3854245"/>
            <a:ext cx="6815669" cy="1124154"/>
          </a:xfrm>
        </p:spPr>
        <p:txBody>
          <a:bodyPr/>
          <a:lstStyle/>
          <a:p>
            <a:r>
              <a:rPr lang="en-US" dirty="0"/>
              <a:t>Keep It Fresh, Keep It Flawless – Wig Care Made Simple.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30ED80C-719B-5738-9360-B1A97DD257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05440" y="6144569"/>
            <a:ext cx="3981119" cy="544990"/>
          </a:xfrm>
        </p:spPr>
        <p:txBody>
          <a:bodyPr/>
          <a:lstStyle/>
          <a:p>
            <a:r>
              <a:rPr lang="en-US" sz="1400" dirty="0"/>
              <a:t>© 2025 </a:t>
            </a:r>
            <a:r>
              <a:rPr lang="en-US" sz="1400" dirty="0" err="1"/>
              <a:t>EmpowerWig</a:t>
            </a:r>
            <a:r>
              <a:rPr lang="en-US" sz="1400" dirty="0"/>
              <a:t> &amp; Co., LLC. All rights reserved.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027DEE-40DC-2FA7-0568-23381DBB21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03BFC-CAFD-4A83-B62E-F49046C7681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3097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545E99A-3CB5-F10E-6B80-F29B843C5B8F}"/>
              </a:ext>
            </a:extLst>
          </p:cNvPr>
          <p:cNvSpPr txBox="1"/>
          <p:nvPr/>
        </p:nvSpPr>
        <p:spPr>
          <a:xfrm>
            <a:off x="1748590" y="1395664"/>
            <a:ext cx="9320463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1. Detangle Gently</a:t>
            </a:r>
          </a:p>
          <a:p>
            <a:r>
              <a:rPr lang="en-US" sz="2400" dirty="0"/>
              <a:t>Use a </a:t>
            </a:r>
            <a:r>
              <a:rPr lang="en-US" sz="2400" b="1" dirty="0"/>
              <a:t>wide-tooth comb</a:t>
            </a:r>
            <a:r>
              <a:rPr lang="en-US" sz="2400" dirty="0"/>
              <a:t> or </a:t>
            </a:r>
            <a:r>
              <a:rPr lang="en-US" sz="2400" b="1" dirty="0"/>
              <a:t>wig brush</a:t>
            </a:r>
            <a:r>
              <a:rPr lang="en-US" sz="2400" dirty="0"/>
              <a:t>.</a:t>
            </a:r>
          </a:p>
          <a:p>
            <a:r>
              <a:rPr lang="en-US" sz="2400" dirty="0"/>
              <a:t>Start from the ends and work your way up to avoid breakage.</a:t>
            </a:r>
          </a:p>
          <a:p>
            <a:endParaRPr lang="en-US" sz="2400" dirty="0"/>
          </a:p>
          <a:p>
            <a:r>
              <a:rPr lang="en-US" sz="2400" b="1" dirty="0"/>
              <a:t>2. Washing</a:t>
            </a:r>
          </a:p>
          <a:p>
            <a:r>
              <a:rPr lang="en-US" sz="2400" dirty="0"/>
              <a:t>Fill a basin with </a:t>
            </a:r>
            <a:r>
              <a:rPr lang="en-US" sz="2400" b="1" dirty="0"/>
              <a:t>cool water</a:t>
            </a:r>
            <a:r>
              <a:rPr lang="en-US" sz="2400" dirty="0"/>
              <a:t>.</a:t>
            </a:r>
          </a:p>
          <a:p>
            <a:r>
              <a:rPr lang="en-US" sz="2400" dirty="0"/>
              <a:t>Add a small amount of </a:t>
            </a:r>
            <a:r>
              <a:rPr lang="en-US" sz="2400" b="1" dirty="0"/>
              <a:t>wig shampoo</a:t>
            </a:r>
            <a:r>
              <a:rPr lang="en-US" sz="2400" dirty="0"/>
              <a:t> (formulated for synthetic wigs).</a:t>
            </a:r>
          </a:p>
          <a:p>
            <a:r>
              <a:rPr lang="en-US" sz="2400" dirty="0"/>
              <a:t>Soak for </a:t>
            </a:r>
            <a:r>
              <a:rPr lang="en-US" sz="2400" b="1" dirty="0"/>
              <a:t>5–10 minutes</a:t>
            </a:r>
            <a:r>
              <a:rPr lang="en-US" sz="2400" dirty="0"/>
              <a:t>. Do </a:t>
            </a:r>
            <a:r>
              <a:rPr lang="en-US" sz="2400" b="1" dirty="0"/>
              <a:t>not rub or twist</a:t>
            </a:r>
            <a:r>
              <a:rPr lang="en-US" sz="2400" dirty="0"/>
              <a:t>.</a:t>
            </a:r>
          </a:p>
          <a:p>
            <a:r>
              <a:rPr lang="en-US" sz="2400" dirty="0"/>
              <a:t>Rinse gently in cool water.</a:t>
            </a:r>
          </a:p>
          <a:p>
            <a:endParaRPr lang="en-US" sz="2400" dirty="0"/>
          </a:p>
          <a:p>
            <a:r>
              <a:rPr lang="en-US" sz="2400" b="1" dirty="0"/>
              <a:t>3. Condition (Optional)</a:t>
            </a:r>
          </a:p>
          <a:p>
            <a:r>
              <a:rPr lang="en-US" sz="2400" dirty="0"/>
              <a:t>Use a </a:t>
            </a:r>
            <a:r>
              <a:rPr lang="en-US" sz="2400" b="1" dirty="0"/>
              <a:t>synthetic wig conditioner</a:t>
            </a:r>
            <a:r>
              <a:rPr lang="en-US" sz="2400" dirty="0"/>
              <a:t>. Leave in for a few minutes.</a:t>
            </a:r>
          </a:p>
          <a:p>
            <a:r>
              <a:rPr lang="en-US" sz="2400" dirty="0"/>
              <a:t>Rinse thoroughly with cool water.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16F793E-D4BC-7588-3312-4031D72448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82662" y="6289311"/>
            <a:ext cx="4052317" cy="568689"/>
          </a:xfrm>
        </p:spPr>
        <p:txBody>
          <a:bodyPr/>
          <a:lstStyle/>
          <a:p>
            <a:r>
              <a:rPr lang="en-US" sz="1400" dirty="0"/>
              <a:t>© 2025 </a:t>
            </a:r>
            <a:r>
              <a:rPr lang="en-US" sz="1400" dirty="0" err="1"/>
              <a:t>EmpowerWig</a:t>
            </a:r>
            <a:r>
              <a:rPr lang="en-US" sz="1400" dirty="0"/>
              <a:t> &amp; Co., LLC. All rights reserved.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73F1B3-B7F9-C995-42FD-D6E41720A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03BFC-CAFD-4A83-B62E-F49046C76816}" type="slidenum">
              <a:rPr lang="en-US" smtClean="0"/>
              <a:t>2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A749BFE-8366-460E-57DE-A966D0E2C9E1}"/>
              </a:ext>
            </a:extLst>
          </p:cNvPr>
          <p:cNvSpPr txBox="1"/>
          <p:nvPr/>
        </p:nvSpPr>
        <p:spPr>
          <a:xfrm>
            <a:off x="1027471" y="698090"/>
            <a:ext cx="1023046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u="sng" dirty="0"/>
              <a:t>Follow These Simple Steps to Keep Your Wig Fresh for Everyday Wear</a:t>
            </a:r>
          </a:p>
        </p:txBody>
      </p:sp>
    </p:spTree>
    <p:extLst>
      <p:ext uri="{BB962C8B-B14F-4D97-AF65-F5344CB8AC3E}">
        <p14:creationId xmlns:p14="http://schemas.microsoft.com/office/powerpoint/2010/main" val="32250510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676D63-3550-39FE-7987-998623D97E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6B2EBBB-8F3F-8474-9391-1104D6417439}"/>
              </a:ext>
            </a:extLst>
          </p:cNvPr>
          <p:cNvSpPr txBox="1"/>
          <p:nvPr/>
        </p:nvSpPr>
        <p:spPr>
          <a:xfrm>
            <a:off x="1748590" y="1395664"/>
            <a:ext cx="932046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4. Drying</a:t>
            </a:r>
          </a:p>
          <a:p>
            <a:r>
              <a:rPr lang="en-US" sz="2400" dirty="0"/>
              <a:t>Blot excess water with a towel.</a:t>
            </a:r>
          </a:p>
          <a:p>
            <a:r>
              <a:rPr lang="en-US" sz="2400" dirty="0"/>
              <a:t>Place on a wig stand to air dry, or blow-dry on </a:t>
            </a:r>
            <a:r>
              <a:rPr lang="en-US" sz="2400" b="1" dirty="0"/>
              <a:t>low heat</a:t>
            </a:r>
            <a:r>
              <a:rPr lang="en-US" sz="2400" dirty="0"/>
              <a:t>.</a:t>
            </a:r>
          </a:p>
          <a:p>
            <a:endParaRPr lang="en-US" sz="2400" dirty="0"/>
          </a:p>
          <a:p>
            <a:r>
              <a:rPr lang="en-US" sz="2400" b="1" dirty="0"/>
              <a:t>5. Styling</a:t>
            </a:r>
          </a:p>
          <a:p>
            <a:r>
              <a:rPr lang="en-US" sz="2400" dirty="0"/>
              <a:t>Style as you would your natural hair.</a:t>
            </a:r>
          </a:p>
          <a:p>
            <a:r>
              <a:rPr lang="en-US" sz="2400" dirty="0"/>
              <a:t>Use heat protectant if using hot tools.</a:t>
            </a:r>
          </a:p>
          <a:p>
            <a:r>
              <a:rPr lang="en-US" sz="2400" dirty="0"/>
              <a:t>Avoid over-styling to preserve longevity.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C90285B-361D-2C62-7890-A64263AB8C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82662" y="6289311"/>
            <a:ext cx="4052317" cy="568689"/>
          </a:xfrm>
        </p:spPr>
        <p:txBody>
          <a:bodyPr/>
          <a:lstStyle/>
          <a:p>
            <a:r>
              <a:rPr lang="en-US" sz="1400" dirty="0"/>
              <a:t>© 2025 </a:t>
            </a:r>
            <a:r>
              <a:rPr lang="en-US" sz="1400" dirty="0" err="1"/>
              <a:t>EmpowerWig</a:t>
            </a:r>
            <a:r>
              <a:rPr lang="en-US" sz="1400" dirty="0"/>
              <a:t> &amp; Co., LLC. All rights reserved.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40C692-F817-C52C-94B0-846A9BB496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03BFC-CAFD-4A83-B62E-F49046C76816}" type="slidenum">
              <a:rPr lang="en-US" smtClean="0"/>
              <a:t>3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75A1C06-A330-B614-ED33-806127631675}"/>
              </a:ext>
            </a:extLst>
          </p:cNvPr>
          <p:cNvSpPr txBox="1"/>
          <p:nvPr/>
        </p:nvSpPr>
        <p:spPr>
          <a:xfrm>
            <a:off x="1027471" y="698090"/>
            <a:ext cx="1023046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u="sng" dirty="0"/>
              <a:t>Follow These Simple Steps to Keep Your Wig Fresh for Everyday Wear</a:t>
            </a:r>
          </a:p>
        </p:txBody>
      </p:sp>
    </p:spTree>
    <p:extLst>
      <p:ext uri="{BB962C8B-B14F-4D97-AF65-F5344CB8AC3E}">
        <p14:creationId xmlns:p14="http://schemas.microsoft.com/office/powerpoint/2010/main" val="14751718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001FA2-55BD-A8E6-C26C-3C590CCCF0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7CB6836-2DA2-535A-2059-6BF1112BEF50}"/>
              </a:ext>
            </a:extLst>
          </p:cNvPr>
          <p:cNvSpPr txBox="1"/>
          <p:nvPr/>
        </p:nvSpPr>
        <p:spPr>
          <a:xfrm>
            <a:off x="1748590" y="1395664"/>
            <a:ext cx="932046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Pro Tips: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/>
              <a:t>Wash every 6–10 wears</a:t>
            </a:r>
            <a:r>
              <a:rPr lang="en-US" sz="2400" dirty="0"/>
              <a:t>, or when buildup occurs.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/>
              <a:t>Store on a wig stand</a:t>
            </a:r>
            <a:r>
              <a:rPr lang="en-US" sz="2400" dirty="0"/>
              <a:t> or in a satin/silk bag when not in use.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Keep away from direct sunlight, heat, or humidity.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Never sleep or shower in your wig (unless it's specifically made for that).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Handle gently — especially around lace fronts or hand-tied areas.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376B74D-93B1-01F7-F204-028AB2DD60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82662" y="6289311"/>
            <a:ext cx="4052317" cy="568689"/>
          </a:xfrm>
        </p:spPr>
        <p:txBody>
          <a:bodyPr/>
          <a:lstStyle/>
          <a:p>
            <a:r>
              <a:rPr lang="en-US" sz="1400" dirty="0"/>
              <a:t>© 2025 </a:t>
            </a:r>
            <a:r>
              <a:rPr lang="en-US" sz="1400" dirty="0" err="1"/>
              <a:t>EmpowerWig</a:t>
            </a:r>
            <a:r>
              <a:rPr lang="en-US" sz="1400" dirty="0"/>
              <a:t> &amp; Co., LLC. All rights reserved.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E59DCB-CA57-16AC-45D3-F86D7FDEAD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03BFC-CAFD-4A83-B62E-F49046C76816}" type="slidenum">
              <a:rPr lang="en-US" smtClean="0"/>
              <a:t>4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77A9A90-CAB6-6406-F573-4CE2DDC26ECF}"/>
              </a:ext>
            </a:extLst>
          </p:cNvPr>
          <p:cNvSpPr txBox="1"/>
          <p:nvPr/>
        </p:nvSpPr>
        <p:spPr>
          <a:xfrm>
            <a:off x="1027471" y="698090"/>
            <a:ext cx="1023046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u="sng" dirty="0"/>
              <a:t>Follow These Simple Steps to Keep Your Wig Fresh for Everyday Wear</a:t>
            </a:r>
          </a:p>
        </p:txBody>
      </p:sp>
    </p:spTree>
    <p:extLst>
      <p:ext uri="{BB962C8B-B14F-4D97-AF65-F5344CB8AC3E}">
        <p14:creationId xmlns:p14="http://schemas.microsoft.com/office/powerpoint/2010/main" val="316268138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Custom 1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11</TotalTime>
  <Words>310</Words>
  <Application>Microsoft Office PowerPoint</Application>
  <PresentationFormat>Widescreen</PresentationFormat>
  <Paragraphs>40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Aptos</vt:lpstr>
      <vt:lpstr>Arial</vt:lpstr>
      <vt:lpstr>Garamond</vt:lpstr>
      <vt:lpstr>Organic</vt:lpstr>
      <vt:lpstr>Wig Care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Stephenie Sargiotto</dc:creator>
  <cp:lastModifiedBy>Stephenie Sargiotto</cp:lastModifiedBy>
  <cp:revision>1</cp:revision>
  <dcterms:created xsi:type="dcterms:W3CDTF">2025-09-25T21:11:31Z</dcterms:created>
  <dcterms:modified xsi:type="dcterms:W3CDTF">2025-09-25T21:24:34Z</dcterms:modified>
</cp:coreProperties>
</file>